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906000" type="A4"/>
  <p:notesSz cx="6858000" cy="9945688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2430" y="-9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074420" y="519853"/>
            <a:ext cx="5554980" cy="2126488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074420" y="2672315"/>
            <a:ext cx="5554980" cy="2531533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03523C-E143-4F2D-9469-2B1AF9C48044}" type="datetimeFigureOut">
              <a:rPr lang="id-ID" smtClean="0"/>
              <a:pPr/>
              <a:t>26/02/2019</a:t>
            </a:fld>
            <a:endParaRPr lang="id-ID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A1C2A4-5C54-401E-A622-36E53857E0F5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8" name="Oval 7"/>
          <p:cNvSpPr/>
          <p:nvPr/>
        </p:nvSpPr>
        <p:spPr>
          <a:xfrm>
            <a:off x="691075" y="2042158"/>
            <a:ext cx="157734" cy="303784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867882" y="1942801"/>
            <a:ext cx="48006" cy="92456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03523C-E143-4F2D-9469-2B1AF9C48044}" type="datetimeFigureOut">
              <a:rPr lang="id-ID" smtClean="0"/>
              <a:pPr/>
              <a:t>26/02/2019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A1C2A4-5C54-401E-A622-36E53857E0F5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43500" y="396702"/>
            <a:ext cx="1371600" cy="8452202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396704"/>
            <a:ext cx="4171950" cy="845220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03523C-E143-4F2D-9469-2B1AF9C48044}" type="datetimeFigureOut">
              <a:rPr lang="id-ID" smtClean="0"/>
              <a:pPr/>
              <a:t>26/02/2019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A1C2A4-5C54-401E-A622-36E53857E0F5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03523C-E143-4F2D-9469-2B1AF9C48044}" type="datetimeFigureOut">
              <a:rPr lang="id-ID" smtClean="0"/>
              <a:pPr/>
              <a:t>26/02/2019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A1C2A4-5C54-401E-A622-36E53857E0F5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12168" y="-78"/>
            <a:ext cx="5143500" cy="9906078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3794" y="3756025"/>
            <a:ext cx="4800600" cy="3302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33794" y="1540934"/>
            <a:ext cx="4800600" cy="2180695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03523C-E143-4F2D-9469-2B1AF9C48044}" type="datetimeFigureOut">
              <a:rPr lang="id-ID" smtClean="0"/>
              <a:pPr/>
              <a:t>26/02/2019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A1C2A4-5C54-401E-A622-36E53857E0F5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10" name="Rectangle 9"/>
          <p:cNvSpPr/>
          <p:nvPr/>
        </p:nvSpPr>
        <p:spPr bwMode="invGray">
          <a:xfrm>
            <a:off x="1714500" y="0"/>
            <a:ext cx="57150" cy="9906078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29241" y="4065615"/>
            <a:ext cx="157734" cy="303784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806048" y="3966257"/>
            <a:ext cx="48006" cy="92456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6706" y="396240"/>
            <a:ext cx="5623560" cy="1651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6706" y="2201333"/>
            <a:ext cx="2743200" cy="67360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7066" y="2201333"/>
            <a:ext cx="2743200" cy="67360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03523C-E143-4F2D-9469-2B1AF9C48044}" type="datetimeFigureOut">
              <a:rPr lang="id-ID" smtClean="0"/>
              <a:pPr/>
              <a:t>26/02/2019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A1C2A4-5C54-401E-A622-36E53857E0F5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7453819"/>
            <a:ext cx="6172200" cy="1651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474179"/>
            <a:ext cx="3017520" cy="92456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3497580" y="474179"/>
            <a:ext cx="3017520" cy="92456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42900" y="1400152"/>
            <a:ext cx="3017520" cy="59436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97580" y="1400152"/>
            <a:ext cx="3017520" cy="59436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03523C-E143-4F2D-9469-2B1AF9C48044}" type="datetimeFigureOut">
              <a:rPr lang="id-ID" smtClean="0"/>
              <a:pPr/>
              <a:t>26/02/2019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A1C2A4-5C54-401E-A622-36E53857E0F5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6706" y="396240"/>
            <a:ext cx="5623560" cy="1651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03523C-E143-4F2D-9469-2B1AF9C48044}" type="datetimeFigureOut">
              <a:rPr lang="id-ID" smtClean="0"/>
              <a:pPr/>
              <a:t>26/02/2019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A1C2A4-5C54-401E-A622-36E53857E0F5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1238" y="0"/>
            <a:ext cx="6096762" cy="9906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03523C-E143-4F2D-9469-2B1AF9C48044}" type="datetimeFigureOut">
              <a:rPr lang="id-ID" smtClean="0"/>
              <a:pPr/>
              <a:t>26/02/2019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A1C2A4-5C54-401E-A622-36E53857E0F5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6" name="Rectangle 5"/>
          <p:cNvSpPr/>
          <p:nvPr/>
        </p:nvSpPr>
        <p:spPr bwMode="invGray">
          <a:xfrm>
            <a:off x="761238" y="-78"/>
            <a:ext cx="54864" cy="9906078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13123"/>
            <a:ext cx="2857500" cy="1678517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42900" y="2032282"/>
            <a:ext cx="2857500" cy="1008944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" y="3081868"/>
            <a:ext cx="6115050" cy="57670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03523C-E143-4F2D-9469-2B1AF9C48044}" type="datetimeFigureOut">
              <a:rPr lang="id-ID" smtClean="0"/>
              <a:pPr/>
              <a:t>26/02/2019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A1C2A4-5C54-401E-A622-36E53857E0F5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5172" y="1540934"/>
            <a:ext cx="2057400" cy="2861733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03523C-E143-4F2D-9469-2B1AF9C48044}" type="datetimeFigureOut">
              <a:rPr lang="id-ID" smtClean="0"/>
              <a:pPr/>
              <a:t>26/02/2019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A1C2A4-5C54-401E-A622-36E53857E0F5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8" name="Rectangle 7"/>
          <p:cNvSpPr/>
          <p:nvPr/>
        </p:nvSpPr>
        <p:spPr>
          <a:xfrm>
            <a:off x="571500" y="1540933"/>
            <a:ext cx="3429000" cy="6604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8650" y="1651006"/>
            <a:ext cx="3314700" cy="5076544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297544" y="1378494"/>
            <a:ext cx="514350" cy="295114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3752750" y="1353136"/>
            <a:ext cx="486918" cy="295114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650" y="6934200"/>
            <a:ext cx="3314700" cy="1100667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611945" y="-1178554"/>
            <a:ext cx="1229165" cy="2367282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26614" y="30482"/>
            <a:ext cx="1276643" cy="2458720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37161" y="1524001"/>
            <a:ext cx="844288" cy="1592679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759656" y="-78"/>
            <a:ext cx="6098345" cy="9906078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076706" y="396699"/>
            <a:ext cx="5623560" cy="1651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076706" y="2091267"/>
            <a:ext cx="5623560" cy="69342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2686050" y="9108017"/>
            <a:ext cx="1600200" cy="687917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C03523C-E143-4F2D-9469-2B1AF9C48044}" type="datetimeFigureOut">
              <a:rPr lang="id-ID" smtClean="0"/>
              <a:pPr/>
              <a:t>26/02/2019</a:t>
            </a:fld>
            <a:endParaRPr lang="id-ID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286250" y="9108017"/>
            <a:ext cx="2171700" cy="687917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id-ID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6460236" y="9108017"/>
            <a:ext cx="342900" cy="687917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8A1C2A4-5C54-401E-A622-36E53857E0F5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15" name="Rectangle 14"/>
          <p:cNvSpPr/>
          <p:nvPr/>
        </p:nvSpPr>
        <p:spPr bwMode="invGray">
          <a:xfrm>
            <a:off x="761238" y="-78"/>
            <a:ext cx="54864" cy="9906078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1" y="2895600"/>
            <a:ext cx="5562600" cy="2590800"/>
          </a:xfrm>
        </p:spPr>
        <p:txBody>
          <a:bodyPr>
            <a:normAutofit fontScale="90000"/>
          </a:bodyPr>
          <a:lstStyle/>
          <a:p>
            <a:pPr algn="ctr"/>
            <a:r>
              <a:rPr lang="id-ID" dirty="0" smtClean="0"/>
              <a:t/>
            </a:r>
            <a:br>
              <a:rPr lang="id-ID" dirty="0" smtClean="0"/>
            </a:br>
            <a:r>
              <a:rPr lang="id-ID" dirty="0" smtClean="0"/>
              <a:t>RENCANA STRATEGIS </a:t>
            </a:r>
            <a:br>
              <a:rPr lang="id-ID" dirty="0" smtClean="0"/>
            </a:br>
            <a:r>
              <a:rPr lang="id-ID" dirty="0" smtClean="0"/>
              <a:t>(RENSTRA)</a:t>
            </a:r>
            <a:br>
              <a:rPr lang="id-ID" dirty="0" smtClean="0"/>
            </a:br>
            <a:r>
              <a:rPr lang="id-ID" dirty="0" smtClean="0"/>
              <a:t>2016 - 2021</a:t>
            </a:r>
            <a:endParaRPr lang="id-ID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6629400"/>
            <a:ext cx="5943600" cy="1447800"/>
          </a:xfrm>
        </p:spPr>
        <p:txBody>
          <a:bodyPr>
            <a:normAutofit/>
          </a:bodyPr>
          <a:lstStyle/>
          <a:p>
            <a:pPr algn="ctr"/>
            <a:r>
              <a:rPr lang="id-ID" sz="2400" dirty="0" smtClean="0">
                <a:latin typeface="Cambria" pitchFamily="18" charset="0"/>
                <a:cs typeface="Arial" pitchFamily="34" charset="0"/>
              </a:rPr>
              <a:t>KANTOR KECAMATAN </a:t>
            </a:r>
            <a:r>
              <a:rPr lang="en-US" sz="2400" dirty="0" smtClean="0">
                <a:latin typeface="Cambria" pitchFamily="18" charset="0"/>
                <a:cs typeface="Arial" pitchFamily="34" charset="0"/>
              </a:rPr>
              <a:t>MERLUNG</a:t>
            </a:r>
            <a:endParaRPr lang="id-ID" sz="2400" dirty="0" smtClean="0">
              <a:latin typeface="Cambria" pitchFamily="18" charset="0"/>
              <a:cs typeface="Arial" pitchFamily="34" charset="0"/>
            </a:endParaRPr>
          </a:p>
          <a:p>
            <a:pPr algn="ctr"/>
            <a:r>
              <a:rPr lang="id-ID" sz="2400" dirty="0" smtClean="0">
                <a:latin typeface="Cambria" pitchFamily="18" charset="0"/>
                <a:cs typeface="Arial" pitchFamily="34" charset="0"/>
              </a:rPr>
              <a:t>KABUPATEN TANJUNG </a:t>
            </a:r>
            <a:r>
              <a:rPr lang="id-ID" sz="2400" dirty="0" smtClean="0">
                <a:latin typeface="Cambria" pitchFamily="18" charset="0"/>
                <a:cs typeface="Arial" pitchFamily="34" charset="0"/>
              </a:rPr>
              <a:t>JABUNG BARAT</a:t>
            </a:r>
            <a:endParaRPr lang="en-US" sz="2400" dirty="0" smtClean="0">
              <a:latin typeface="Cambria" pitchFamily="18" charset="0"/>
              <a:cs typeface="Arial" pitchFamily="34" charset="0"/>
            </a:endParaRPr>
          </a:p>
          <a:p>
            <a:pPr algn="ctr"/>
            <a:r>
              <a:rPr lang="en-US" sz="2400" dirty="0" smtClean="0">
                <a:latin typeface="Cambria" pitchFamily="18" charset="0"/>
                <a:cs typeface="Arial" pitchFamily="34" charset="0"/>
              </a:rPr>
              <a:t>TAHUN 2019</a:t>
            </a:r>
            <a:endParaRPr lang="id-ID" sz="2400" dirty="0">
              <a:latin typeface="Cambria" pitchFamily="18" charset="0"/>
              <a:cs typeface="Arial" pitchFamily="34" charset="0"/>
            </a:endParaRPr>
          </a:p>
        </p:txBody>
      </p:sp>
      <p:pic>
        <p:nvPicPr>
          <p:cNvPr id="1026" name="Picture 0" descr="tanjabar-war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1143000"/>
            <a:ext cx="1295400" cy="1427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51</TotalTime>
  <Words>9</Words>
  <Application>Microsoft Office PowerPoint</Application>
  <PresentationFormat>A4 Paper (210x297 mm)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Solstice</vt:lpstr>
      <vt:lpstr> RENCANA STRATEGIS  (RENSTRA) 2016 - 2021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RENCANA KERJA  ( RENJA ) TAHUN 2016</dc:title>
  <dc:creator>TOSHIBA PC</dc:creator>
  <cp:lastModifiedBy>admin</cp:lastModifiedBy>
  <cp:revision>10</cp:revision>
  <dcterms:created xsi:type="dcterms:W3CDTF">2015-10-30T16:53:12Z</dcterms:created>
  <dcterms:modified xsi:type="dcterms:W3CDTF">2019-02-26T13:34:52Z</dcterms:modified>
</cp:coreProperties>
</file>